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2" d="100"/>
          <a:sy n="122" d="100"/>
        </p:scale>
        <p:origin x="-9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08BCD138-8FBD-4270-8A43-0723655787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E393963A-B978-4633-A4C2-8B104B8F86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346E2B7F-602A-4F86-9FF6-13B4DC386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1FDD71EF-AD6E-4EB0-B99C-CC89013A9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EF2CB564-3D7F-46BC-8D15-5565589FA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94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0C254EFA-A5CC-401F-9504-2CCB261EE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6D86DD4B-C884-462B-B4DE-D9B1BD4C0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47A6DD05-005F-4DC0-9F53-699BB2E84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4CE86359-C057-4AFE-8ED5-28A79C274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0232EE65-B63E-4EB8-85E7-B47D32C5D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127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xmlns="" id="{C87A5235-6D20-4559-A979-D32D28E484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419AF480-7877-4C63-A2EC-AB67D41E6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92F68F7E-01C0-49EE-91D1-67F94C08B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CEE122BB-C153-4976-918C-0A255B664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6FB76D57-BDDA-46A6-AEA5-55F16EF3A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8744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0093D6F2-B475-40CD-A7E0-C4B08FD7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3246B4BF-31A9-4023-BAFE-37D6BF192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02E30670-A9E3-4CDB-8752-21CC56647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C7EB0431-1DE3-413D-8CE3-F0E3439EB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950B04AD-7A97-4763-9BCC-31159E02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32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56B6137-1924-47DB-B47D-D0C2CE366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06FE8CBB-C647-4652-824D-9E6ACBB6D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9713E0FD-F226-45C6-ABD5-1A6806C5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7136C864-D761-48E9-BA91-26CB0C307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58CA0FF3-AA95-4E98-A163-7CC8E1A4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253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545B41D5-3D02-4AE1-A1CE-7FD8ADBF9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FF2AEB32-03CD-4FF8-BC95-CCE7DED427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8C813EDA-1CD3-4BC4-B9C6-47092BE6F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91DDCC6E-8085-416E-943A-3AACD6055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E612A207-D565-40C7-9730-B4C1417E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285A923F-6AA3-4A00-BFF1-222D0ECEF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119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9DD60D0-7840-4503-A0F5-8AE7961F5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703FA205-233C-42CD-91AA-D209B2727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A6A5BABE-4937-4E16-A936-5AE1545657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50508F31-A585-46FA-9498-F47D398942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1D990127-A06E-40C8-B8A5-DBAD4357F4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xmlns="" id="{85FC7B70-8E46-4622-BBC1-E26066496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xmlns="" id="{54C5C224-2083-4E2B-91EC-E2179DC9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xmlns="" id="{72AB90CA-04E6-4292-9B26-5C8E95A97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892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7FACD199-EECF-4F12-852D-FCE41AFCB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xmlns="" id="{EC079C00-70E9-4B75-AAF8-E5AE7E64B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E8DE80D1-9D3A-4C2F-89F6-271579FCA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="" id="{FF1916A1-D394-4AD1-9655-997E5D861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3947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xmlns="" id="{678008D8-301A-477F-A61D-7BA8EC4D8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xmlns="" id="{78C65387-C2BA-45F1-B8B4-17B598A2D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AF30918C-55B9-4B11-9D18-82DA7CEB0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488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DCEEDD5B-9AE8-47FD-8EED-0721780A2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895E6605-9B4C-4B68-B721-AF217387C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CEEF6B5D-4438-4024-A402-435186551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9E096746-DD2B-4705-9149-F34D435F9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644F8867-C2FC-40C1-AFC9-33F603A77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4C7EBCE0-EB18-40AD-A658-9CBB55B84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897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33F863E9-62AE-4ACE-B72A-70F2EEAC3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xmlns="" id="{19105558-1A81-43BD-95FD-88F2FF7F1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5277C241-5365-4F9F-A9E5-EADF16DE4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DE44A124-101D-4BC7-87B5-4F0234104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DE91B351-1064-4169-9A88-B40F272C5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43D98FB1-00D0-4F1F-B4BA-BB10163B6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6895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xmlns="" id="{2504CC83-BDC2-40FB-9398-9476B82E5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89A168EB-245B-404E-A87E-3878DC365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725C06C6-728B-467D-BA8A-38B45E40E6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CFDB7-9990-46CA-B824-BCCE1E94FBA1}" type="datetimeFigureOut">
              <a:rPr lang="sv-SE" smtClean="0"/>
              <a:t>2019-01-10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3E5ACD36-EFC0-415E-99BE-961987FCFF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5BAA2514-02B7-4176-A360-C7D8785F29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7A824-A7B8-47BC-9BC3-A68CD58B723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467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xmlns="" id="{EB5DBEDC-154F-4FAB-9ECD-CA517589B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343" y="2102175"/>
            <a:ext cx="9545382" cy="2956159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xmlns="" id="{517951BB-F664-4E45-97F7-753F83B62445}"/>
              </a:ext>
            </a:extLst>
          </p:cNvPr>
          <p:cNvSpPr txBox="1"/>
          <p:nvPr/>
        </p:nvSpPr>
        <p:spPr>
          <a:xfrm>
            <a:off x="1185765" y="1949216"/>
            <a:ext cx="8953500" cy="2952751"/>
          </a:xfrm>
          <a:prstGeom prst="rect">
            <a:avLst/>
          </a:prstGeom>
          <a:noFill/>
          <a:ln w="63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8587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xmlns="" id="{517951BB-F664-4E45-97F7-753F83B62445}"/>
              </a:ext>
            </a:extLst>
          </p:cNvPr>
          <p:cNvSpPr txBox="1"/>
          <p:nvPr/>
        </p:nvSpPr>
        <p:spPr>
          <a:xfrm>
            <a:off x="1185765" y="1949216"/>
            <a:ext cx="8953500" cy="2952751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xmlns="" id="{98D15DDE-06C6-41CF-ADE3-8B07DE610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473" y="2111141"/>
            <a:ext cx="2013176" cy="2231472"/>
          </a:xfrm>
          <a:prstGeom prst="rect">
            <a:avLst/>
          </a:prstGeom>
        </p:spPr>
      </p:pic>
      <p:sp>
        <p:nvSpPr>
          <p:cNvPr id="3" name="textruta 2">
            <a:extLst>
              <a:ext uri="{FF2B5EF4-FFF2-40B4-BE49-F238E27FC236}">
                <a16:creationId xmlns:a16="http://schemas.microsoft.com/office/drawing/2014/main" xmlns="" id="{ED6FF3B9-9F3A-4919-ACA2-B3A562CE330D}"/>
              </a:ext>
            </a:extLst>
          </p:cNvPr>
          <p:cNvSpPr txBox="1"/>
          <p:nvPr/>
        </p:nvSpPr>
        <p:spPr>
          <a:xfrm>
            <a:off x="1301619" y="4350649"/>
            <a:ext cx="5365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VI GER VÄSTRA ORUST ENERGI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xmlns="" id="{E4D862CF-8F5D-4FBF-9D2E-70B18C7453C5}"/>
              </a:ext>
            </a:extLst>
          </p:cNvPr>
          <p:cNvSpPr txBox="1"/>
          <p:nvPr/>
        </p:nvSpPr>
        <p:spPr>
          <a:xfrm>
            <a:off x="4309187" y="2211214"/>
            <a:ext cx="536510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År 2019 fyller vi 100 år</a:t>
            </a:r>
          </a:p>
          <a:p>
            <a:endParaRPr lang="sv-SE" dirty="0"/>
          </a:p>
          <a:p>
            <a:r>
              <a:rPr lang="sv-SE" dirty="0"/>
              <a:t>Titta efter tävlingar här på hemsidan och </a:t>
            </a:r>
            <a:r>
              <a:rPr lang="sv-SE" dirty="0" err="1"/>
              <a:t>facebook</a:t>
            </a:r>
            <a:endParaRPr lang="sv-SE" dirty="0"/>
          </a:p>
          <a:p>
            <a:endParaRPr lang="sv-SE" dirty="0"/>
          </a:p>
          <a:p>
            <a:r>
              <a:rPr lang="sv-SE" dirty="0"/>
              <a:t>Öppet hus på </a:t>
            </a:r>
            <a:r>
              <a:rPr lang="sv-SE" dirty="0" err="1"/>
              <a:t>Glimsåsvägen</a:t>
            </a:r>
            <a:r>
              <a:rPr lang="sv-SE" dirty="0"/>
              <a:t> 3, lördagen den 15 juni</a:t>
            </a:r>
          </a:p>
          <a:p>
            <a:endParaRPr lang="sv-SE" dirty="0"/>
          </a:p>
          <a:p>
            <a:r>
              <a:rPr lang="sv-SE" dirty="0"/>
              <a:t>Trädbelysning på fem platser i vårt nätområde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xmlns="" id="{166E6DFA-9B69-41F7-A2ED-637BAF8E8F9F}"/>
              </a:ext>
            </a:extLst>
          </p:cNvPr>
          <p:cNvSpPr txBox="1"/>
          <p:nvPr/>
        </p:nvSpPr>
        <p:spPr>
          <a:xfrm>
            <a:off x="5462293" y="4408212"/>
            <a:ext cx="2640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Välkommen att vara med </a:t>
            </a:r>
          </a:p>
        </p:txBody>
      </p:sp>
    </p:spTree>
    <p:extLst>
      <p:ext uri="{BB962C8B-B14F-4D97-AF65-F5344CB8AC3E}">
        <p14:creationId xmlns:p14="http://schemas.microsoft.com/office/powerpoint/2010/main" val="166592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40</Words>
  <Application>Microsoft Office PowerPoint</Application>
  <PresentationFormat>Anpassad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Office-tema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Krister Hillefors</dc:creator>
  <cp:lastModifiedBy>Caroline Gustafsson</cp:lastModifiedBy>
  <cp:revision>3</cp:revision>
  <dcterms:created xsi:type="dcterms:W3CDTF">2019-01-09T13:00:02Z</dcterms:created>
  <dcterms:modified xsi:type="dcterms:W3CDTF">2019-01-10T06:49:14Z</dcterms:modified>
</cp:coreProperties>
</file>