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6858000" cy="9144000" type="screen4x3"/>
  <p:notesSz cx="7010400" cy="9296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683" autoAdjust="0"/>
  </p:normalViewPr>
  <p:slideViewPr>
    <p:cSldViewPr>
      <p:cViewPr varScale="1">
        <p:scale>
          <a:sx n="83" d="100"/>
          <a:sy n="83" d="100"/>
        </p:scale>
        <p:origin x="-3300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3F0-1AEA-4F74-BFFA-D270402E9834}" type="datetimeFigureOut">
              <a:rPr lang="sv-SE" smtClean="0"/>
              <a:t>2019-05-15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D115-01E5-4E42-B9C6-95B8B7807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2724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3F0-1AEA-4F74-BFFA-D270402E9834}" type="datetimeFigureOut">
              <a:rPr lang="sv-SE" smtClean="0"/>
              <a:t>2019-05-15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D115-01E5-4E42-B9C6-95B8B7807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426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3F0-1AEA-4F74-BFFA-D270402E9834}" type="datetimeFigureOut">
              <a:rPr lang="sv-SE" smtClean="0"/>
              <a:t>2019-05-15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D115-01E5-4E42-B9C6-95B8B7807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641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3F0-1AEA-4F74-BFFA-D270402E9834}" type="datetimeFigureOut">
              <a:rPr lang="sv-SE" smtClean="0"/>
              <a:t>2019-05-15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D115-01E5-4E42-B9C6-95B8B7807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184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3F0-1AEA-4F74-BFFA-D270402E9834}" type="datetimeFigureOut">
              <a:rPr lang="sv-SE" smtClean="0"/>
              <a:t>2019-05-15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D115-01E5-4E42-B9C6-95B8B7807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2577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3F0-1AEA-4F74-BFFA-D270402E9834}" type="datetimeFigureOut">
              <a:rPr lang="sv-SE" smtClean="0"/>
              <a:t>2019-05-15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D115-01E5-4E42-B9C6-95B8B7807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6726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3F0-1AEA-4F74-BFFA-D270402E9834}" type="datetimeFigureOut">
              <a:rPr lang="sv-SE" smtClean="0"/>
              <a:t>2019-05-15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D115-01E5-4E42-B9C6-95B8B7807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0858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3F0-1AEA-4F74-BFFA-D270402E9834}" type="datetimeFigureOut">
              <a:rPr lang="sv-SE" smtClean="0"/>
              <a:t>2019-05-15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D115-01E5-4E42-B9C6-95B8B7807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542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3F0-1AEA-4F74-BFFA-D270402E9834}" type="datetimeFigureOut">
              <a:rPr lang="sv-SE" smtClean="0"/>
              <a:t>2019-05-15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D115-01E5-4E42-B9C6-95B8B7807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5184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3F0-1AEA-4F74-BFFA-D270402E9834}" type="datetimeFigureOut">
              <a:rPr lang="sv-SE" smtClean="0"/>
              <a:t>2019-05-15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D115-01E5-4E42-B9C6-95B8B7807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626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53F0-1AEA-4F74-BFFA-D270402E9834}" type="datetimeFigureOut">
              <a:rPr lang="sv-SE" smtClean="0"/>
              <a:t>2019-05-15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AD115-01E5-4E42-B9C6-95B8B7807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4207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253F0-1AEA-4F74-BFFA-D270402E9834}" type="datetimeFigureOut">
              <a:rPr lang="sv-SE" smtClean="0"/>
              <a:t>2019-05-15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AD115-01E5-4E42-B9C6-95B8B7807DD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697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:\Users\cargu\AppData\Local\Microsoft\Windows\Temporary Internet Files\Content.IE5\XQ7MT9H8\balloon-25741_960_72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4" y="180692"/>
            <a:ext cx="5400600" cy="896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20688" y="539553"/>
            <a:ext cx="5722963" cy="1440159"/>
          </a:xfrm>
        </p:spPr>
        <p:txBody>
          <a:bodyPr>
            <a:normAutofit/>
          </a:bodyPr>
          <a:lstStyle/>
          <a:p>
            <a:r>
              <a:rPr lang="sv-SE" sz="3600" dirty="0" smtClean="0"/>
              <a:t>Västra Orusts Energitjänst firar 100 år</a:t>
            </a:r>
            <a:endParaRPr lang="sv-SE" sz="36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1979712"/>
            <a:ext cx="4800600" cy="2232248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Öppet hus </a:t>
            </a:r>
          </a:p>
          <a:p>
            <a:r>
              <a:rPr lang="sv-SE" dirty="0" smtClean="0"/>
              <a:t>Lördag 15 juni </a:t>
            </a:r>
          </a:p>
          <a:p>
            <a:r>
              <a:rPr lang="sv-SE" dirty="0" smtClean="0"/>
              <a:t>Kl.10:00 – 14:00</a:t>
            </a:r>
          </a:p>
          <a:p>
            <a:r>
              <a:rPr lang="sv-SE" sz="2800" dirty="0" smtClean="0"/>
              <a:t>Glimsåsvägen 3, Ellös</a:t>
            </a:r>
          </a:p>
          <a:p>
            <a:endParaRPr lang="sv-SE" b="1" dirty="0"/>
          </a:p>
        </p:txBody>
      </p:sp>
      <p:sp>
        <p:nvSpPr>
          <p:cNvPr id="4" name="textruta 3"/>
          <p:cNvSpPr txBox="1"/>
          <p:nvPr/>
        </p:nvSpPr>
        <p:spPr>
          <a:xfrm>
            <a:off x="764704" y="4211960"/>
            <a:ext cx="52565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sv-SE" dirty="0" smtClean="0"/>
              <a:t>Välkomstkasse till de 100 första gästerna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Tipspromenad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Tävlingar för barn och vuxna med fina priser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Elbilsrace och fiskdamm för barn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Prova på och information om vår verksamhet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Prata med oss om solceller, elbilar och laddning</a:t>
            </a:r>
          </a:p>
          <a:p>
            <a:pPr marL="285750" indent="-285750">
              <a:buFont typeface="Arial" charset="0"/>
              <a:buChar char="•"/>
            </a:pPr>
            <a:r>
              <a:rPr lang="sv-SE" dirty="0" smtClean="0"/>
              <a:t>Vi bjuder på korv med bröd samt kaffe &amp; tårta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794864" y="6660232"/>
            <a:ext cx="313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Välkomna hälsar </a:t>
            </a:r>
          </a:p>
          <a:p>
            <a:endParaRPr lang="sv-SE" dirty="0"/>
          </a:p>
        </p:txBody>
      </p:sp>
      <p:pic>
        <p:nvPicPr>
          <p:cNvPr id="7" name="Bildobjekt 6" descr="\\o-main\Gemensam\Temp\Per\logga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64" y="7573062"/>
            <a:ext cx="231584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Bildobjekt 7" descr="V:\Logo\jpg\logo ph.shop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004" y="7467334"/>
            <a:ext cx="2457450" cy="13449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528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</TotalTime>
  <Words>66</Words>
  <Application>Microsoft Office PowerPoint</Application>
  <PresentationFormat>Bildspel på skärmen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Västra Orusts Energitjänst firar 100 år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Västra Orusts Energitjänst firar 100 år</dc:title>
  <dc:creator>Caroline Gustafsson</dc:creator>
  <cp:lastModifiedBy>Caroline Gustafsson</cp:lastModifiedBy>
  <cp:revision>13</cp:revision>
  <cp:lastPrinted>2019-05-15T08:50:46Z</cp:lastPrinted>
  <dcterms:created xsi:type="dcterms:W3CDTF">2019-05-14T12:34:35Z</dcterms:created>
  <dcterms:modified xsi:type="dcterms:W3CDTF">2019-05-15T10:02:24Z</dcterms:modified>
</cp:coreProperties>
</file>