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3" d="100"/>
          <a:sy n="33" d="100"/>
        </p:scale>
        <p:origin x="3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F9C5F6-0C3F-48C9-A2A6-4E344D97C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2B2B59-BE1D-4882-90D9-2460440E5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248438-733C-4F60-A8C2-2FD6CE0F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D178EB-C519-43AC-83A2-2EC5EB566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8C9799-72F6-4988-B452-ED17A7F0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92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4533AF-440A-4B34-8FBD-23A632D4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1F1E7DE-D4E1-4ABA-B744-8782EEE0D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9AA411-CC0F-40C1-B57C-FE7C108A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8C1F11-596B-4DB7-A831-DAF13F2F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35913A-298C-48A2-8FE2-E7C41C95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500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D508D3E-0F40-437B-BA07-CADCB645F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60F9D2-F645-4D31-8ECF-68B4CA3EE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9DE1FD-3038-46C2-BDA8-4E2682AE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54463F-E045-4D77-B868-F098F77FE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80C1EE-64FC-4247-ACB7-E8D6574D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365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33332-2659-4431-A46C-946BA7DF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72DAFD-0E07-4FC8-9FDB-D2A0422DA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1A2107-9460-46B0-AAE9-E68A0143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8EDF28-5E28-4C9F-A4BF-1B00CD24F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D616F5-D3FB-4C26-B263-6EA6D07A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87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9464A-A5A8-4593-AF2A-F8E8DB70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748914-DD90-45DE-A73D-37F6B72ED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99144A-E165-4F7B-95CB-BE2282AF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C3ADC7-E54F-454B-A0A6-F489E35B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D92138-B2BC-4A52-844B-F8B479FE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87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D7382D-22EB-4138-BF52-F837A7E79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D493A-7C5C-437B-9597-A3DCB5A77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E9FA311-ADFF-42F1-A84B-DEC3D6E39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841645-BC02-45D4-9A06-84A74AE9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9DB31C7-7CE6-4759-BD5E-A62C3991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5A59CF9-6473-4013-B683-380C73F6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30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EC776B-BD53-4D68-8451-77B39E609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ACE074-FF3A-4F43-9129-681A8E47D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240931A-18CC-4943-ACBB-C55737652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02D1F19-734D-4C1D-97DD-4A500763D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8EE052D-B947-4197-B394-A45668874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BBC62AB-6539-40E3-AA5F-3DB561C7D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098CB95-5E84-4937-98F3-413F247B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8D24445-C0AB-4B1C-84C5-F20DE1177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452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B47944-2CF3-4480-8809-3943CCDF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554FCE5-154E-4BDD-891F-0CE5E02C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0E0B417-1A64-4AFB-A3A6-A2ECBF34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FC54DF0-EE12-48FB-8C8E-EEA37BE6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5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182C543-8B57-4BA8-83D0-FDD8613B2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3E7104B-F115-46BB-AABA-12FC3CC30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A135079-A1E2-4324-A779-B62402A5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029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D2E3B-BABA-4F92-9D8E-32FEF0CE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0C72D8-81A1-453D-9827-A70407D01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85240B0-8F69-4EE8-BEE2-72EB4C918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F82E41-4888-4644-A116-2D74CF14E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809F11-1FBB-48D4-A63A-D44F0068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D5975C-BF89-44B0-AF2E-9AF8E9D5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342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92A193-BF4C-4FA5-85D1-BD4AE08FF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AC7BD0C-DE08-4AB2-817B-F2C3C52F5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FC2798-CFA5-4EE0-8142-2688B9D76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47262F-DF6E-4E64-93FB-0CAE0ADF5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1E24B8-96FA-4733-98FB-67C9FEE5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79E3716-76F5-4CC9-A5B6-D4AADF07C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863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A8D7F46-CDB4-4063-8C70-1F0033F9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3B210C0-4A8C-4231-84E8-D68F906F3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054194-9838-4E4B-9BAF-AD213A5F2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B8BC-78F8-4359-BE59-2BA85326EC0A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8ED044-C036-4E2D-8705-4BB9ACA8F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643CDC-E4A3-44E5-A615-9DACAD17B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634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voe.se" TargetMode="External"/><Relationship Id="rId2" Type="http://schemas.openxmlformats.org/officeDocument/2006/relationships/hyperlink" Target="http://www.voe.s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6AAA7127-19DB-4C6C-BDCB-FF380936C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9507" y="1770021"/>
            <a:ext cx="5106265" cy="1351625"/>
          </a:xfrm>
        </p:spPr>
        <p:txBody>
          <a:bodyPr>
            <a:normAutofit/>
          </a:bodyPr>
          <a:lstStyle/>
          <a:p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KALLELSE </a:t>
            </a:r>
            <a:b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till föreningsstämma</a:t>
            </a:r>
            <a:b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Västra Orusts Energitjänst, ek. för</a:t>
            </a:r>
            <a:r>
              <a:rPr lang="sv-S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53045E0-CA6F-491B-B7F3-3542444DA626}"/>
              </a:ext>
            </a:extLst>
          </p:cNvPr>
          <p:cNvSpPr txBox="1">
            <a:spLocks/>
          </p:cNvSpPr>
          <p:nvPr/>
        </p:nvSpPr>
        <p:spPr>
          <a:xfrm>
            <a:off x="3069203" y="2798101"/>
            <a:ext cx="5587577" cy="3849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Medlemmarna kallas härmed till ordinarie föreningsstämma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Ellös </a:t>
            </a:r>
            <a:r>
              <a:rPr lang="sv-S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tisdagen den 11 maj kl 19:00. 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Stämman hålls i år på Coronaanpassat sätt i Ellösparken.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Ärenden är de som enligt föreningens stadgar skall förekomma på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ordinarie föreningsstämma.</a:t>
            </a:r>
            <a:br>
              <a:rPr lang="sv-S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sv-S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Stadgeändring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anledning av den nya föreningslagen EFL 2018:672 som trädde i kraft 2018-05-31, samt av styrelsen föreslagna förändringar i §22 och 24, föreslås våra stadgar uppdateras. Befintliga stadgar samt förslag till nya stadgar finns på 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www.voe.se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Anmälan</a:t>
            </a:r>
          </a:p>
          <a:p>
            <a:pPr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På grund av Corona vill vi ha en anmälan för deltagande på stämman senast fredag den 7 maj. Anmälan samt beställning av handlingar sker via tel 0304-548 80 eller 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info@voe.se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Handlingar kommer också att finnas tillgängliga på hemsidan 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www.voe.se</a:t>
            </a:r>
            <a:endParaRPr lang="sv-S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Styrelsen</a:t>
            </a:r>
            <a:endParaRPr lang="sv-SE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A7ADA2D-71F3-4BCA-AE95-F5272CC457C7}"/>
              </a:ext>
            </a:extLst>
          </p:cNvPr>
          <p:cNvSpPr/>
          <p:nvPr/>
        </p:nvSpPr>
        <p:spPr>
          <a:xfrm>
            <a:off x="2901822" y="222637"/>
            <a:ext cx="5943598" cy="6559826"/>
          </a:xfrm>
          <a:prstGeom prst="rect">
            <a:avLst/>
          </a:prstGeom>
          <a:noFill/>
          <a:ln w="730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25C4BA1-C10B-483C-BEDE-B7C189316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286" y="366184"/>
            <a:ext cx="2702856" cy="131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32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152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Krister Hillefors</dc:creator>
  <cp:lastModifiedBy>Caroline Gustafsson</cp:lastModifiedBy>
  <cp:revision>12</cp:revision>
  <dcterms:created xsi:type="dcterms:W3CDTF">2019-05-07T07:30:37Z</dcterms:created>
  <dcterms:modified xsi:type="dcterms:W3CDTF">2021-04-27T08:36:52Z</dcterms:modified>
</cp:coreProperties>
</file>